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7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-90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7779-FF50-4E64-B3B7-2F70DEB292CF}" type="datetimeFigureOut">
              <a:rPr lang="pl-PL" smtClean="0"/>
              <a:pPr/>
              <a:t>06.07.2020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983E-F01E-4D0A-A2B1-ACDAA1A8B6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00257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7779-FF50-4E64-B3B7-2F70DEB292CF}" type="datetimeFigureOut">
              <a:rPr lang="pl-PL" smtClean="0"/>
              <a:pPr/>
              <a:t>06.07.2020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983E-F01E-4D0A-A2B1-ACDAA1A8B6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04035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7779-FF50-4E64-B3B7-2F70DEB292CF}" type="datetimeFigureOut">
              <a:rPr lang="pl-PL" smtClean="0"/>
              <a:pPr/>
              <a:t>06.07.2020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983E-F01E-4D0A-A2B1-ACDAA1A8B6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2475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7779-FF50-4E64-B3B7-2F70DEB292CF}" type="datetimeFigureOut">
              <a:rPr lang="pl-PL" smtClean="0"/>
              <a:pPr/>
              <a:t>06.07.2020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983E-F01E-4D0A-A2B1-ACDAA1A8B6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866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7779-FF50-4E64-B3B7-2F70DEB292CF}" type="datetimeFigureOut">
              <a:rPr lang="pl-PL" smtClean="0"/>
              <a:pPr/>
              <a:t>06.07.2020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983E-F01E-4D0A-A2B1-ACDAA1A8B6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3241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7779-FF50-4E64-B3B7-2F70DEB292CF}" type="datetimeFigureOut">
              <a:rPr lang="pl-PL" smtClean="0"/>
              <a:pPr/>
              <a:t>06.07.2020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983E-F01E-4D0A-A2B1-ACDAA1A8B6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5116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7779-FF50-4E64-B3B7-2F70DEB292CF}" type="datetimeFigureOut">
              <a:rPr lang="pl-PL" smtClean="0"/>
              <a:pPr/>
              <a:t>06.07.2020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983E-F01E-4D0A-A2B1-ACDAA1A8B6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9317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7779-FF50-4E64-B3B7-2F70DEB292CF}" type="datetimeFigureOut">
              <a:rPr lang="pl-PL" smtClean="0"/>
              <a:pPr/>
              <a:t>06.07.2020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983E-F01E-4D0A-A2B1-ACDAA1A8B6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54608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7779-FF50-4E64-B3B7-2F70DEB292CF}" type="datetimeFigureOut">
              <a:rPr lang="pl-PL" smtClean="0"/>
              <a:pPr/>
              <a:t>06.07.2020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983E-F01E-4D0A-A2B1-ACDAA1A8B6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31931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7779-FF50-4E64-B3B7-2F70DEB292CF}" type="datetimeFigureOut">
              <a:rPr lang="pl-PL" smtClean="0"/>
              <a:pPr/>
              <a:t>06.07.2020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983E-F01E-4D0A-A2B1-ACDAA1A8B6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3065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7779-FF50-4E64-B3B7-2F70DEB292CF}" type="datetimeFigureOut">
              <a:rPr lang="pl-PL" smtClean="0"/>
              <a:pPr/>
              <a:t>06.07.2020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1983E-F01E-4D0A-A2B1-ACDAA1A8B6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8668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07779-FF50-4E64-B3B7-2F70DEB292CF}" type="datetimeFigureOut">
              <a:rPr lang="pl-PL" smtClean="0"/>
              <a:pPr/>
              <a:t>06.07.2020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1983E-F01E-4D0A-A2B1-ACDAA1A8B6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49896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0272685"/>
              </p:ext>
            </p:extLst>
          </p:nvPr>
        </p:nvGraphicFramePr>
        <p:xfrm>
          <a:off x="721946" y="874404"/>
          <a:ext cx="10731500" cy="55961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7100"/>
                <a:gridCol w="2629877"/>
                <a:gridCol w="1946031"/>
                <a:gridCol w="2321169"/>
                <a:gridCol w="2907323"/>
              </a:tblGrid>
              <a:tr h="17529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tillium Web" panose="00000500000000000000" pitchFamily="2" charset="-18"/>
                        </a:rPr>
                        <a:t>DATA</a:t>
                      </a:r>
                      <a:endParaRPr lang="pl-PL" sz="1200" dirty="0">
                        <a:effectLst/>
                        <a:latin typeface="Titillium Web" panose="00000500000000000000" pitchFamily="2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tillium Web" panose="00000500000000000000" pitchFamily="2" charset="-18"/>
                        </a:rPr>
                        <a:t>ŚNIADANIE</a:t>
                      </a:r>
                      <a:endParaRPr lang="pl-PL" sz="1200" dirty="0">
                        <a:effectLst/>
                        <a:latin typeface="Titillium Web" panose="00000500000000000000" pitchFamily="2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OBIAD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tillium Web" panose="00000500000000000000" pitchFamily="2" charset="-18"/>
                        </a:rPr>
                        <a:t>PODWIECZOREK</a:t>
                      </a:r>
                      <a:endParaRPr lang="pl-PL" sz="1200" dirty="0">
                        <a:effectLst/>
                        <a:latin typeface="Titillium Web" panose="00000500000000000000" pitchFamily="2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 anchor="ctr"/>
                </a:tc>
              </a:tr>
              <a:tr h="28688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tillium Web" panose="00000500000000000000" pitchFamily="2" charset="-18"/>
                        </a:rPr>
                        <a:t>ZUPA</a:t>
                      </a:r>
                      <a:endParaRPr lang="pl-PL" sz="1200" dirty="0">
                        <a:effectLst/>
                        <a:latin typeface="Titillium Web" panose="00000500000000000000" pitchFamily="2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tillium Web" panose="00000500000000000000" pitchFamily="2" charset="-18"/>
                        </a:rPr>
                        <a:t>II DANIE</a:t>
                      </a:r>
                      <a:endParaRPr lang="pl-PL" sz="1200">
                        <a:effectLst/>
                        <a:latin typeface="Titillium Web" panose="00000500000000000000" pitchFamily="2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01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latin typeface="Times New Roman"/>
                          <a:ea typeface="Calibri"/>
                          <a:cs typeface="Times New Roman"/>
                        </a:rPr>
                        <a:t>06.07</a:t>
                      </a:r>
                      <a:r>
                        <a:rPr lang="pl-PL" sz="1100" dirty="0" smtClean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100" dirty="0" smtClean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1100" dirty="0" smtClean="0">
                          <a:latin typeface="Times New Roman"/>
                          <a:ea typeface="Calibri"/>
                          <a:cs typeface="Times New Roman"/>
                        </a:rPr>
                        <a:t>1,3,7,9</a:t>
                      </a:r>
                      <a:endParaRPr lang="pl-P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/>
                          <a:ea typeface="Calibri"/>
                          <a:cs typeface="Times New Roman"/>
                        </a:rPr>
                        <a:t>Płatki jęczmienne z mlekiem, pieczywo mieszane, masło, szynka , ogórek małosolny , pomidor, jabłko, herbata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Barszcz biały z ziemniakami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Gulasz mięsno-pieczarkowy, kluski śląskie,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sałata ze śmietaną i surówka z ogórkiem, napój cytrynowy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Budyń waniliowy z truskawkami </a:t>
                      </a:r>
                    </a:p>
                  </a:txBody>
                  <a:tcPr marL="68580" marR="68580" marT="0" marB="0"/>
                </a:tc>
              </a:tr>
              <a:tr h="1029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latin typeface="Times New Roman"/>
                          <a:ea typeface="Calibri"/>
                          <a:cs typeface="Times New Roman"/>
                        </a:rPr>
                        <a:t>07.07</a:t>
                      </a:r>
                      <a:r>
                        <a:rPr lang="pl-PL" sz="1100" dirty="0" smtClean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100" dirty="0" smtClean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1100" dirty="0" smtClean="0">
                          <a:latin typeface="Times New Roman"/>
                          <a:ea typeface="Calibri"/>
                          <a:cs typeface="Times New Roman"/>
                        </a:rPr>
                        <a:t>1,3,7,9,</a:t>
                      </a:r>
                      <a:endParaRPr lang="pl-P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Kakao, pieczywo mieszane, masło , kiełbasa żywiecka , papryka , sałata , winogrono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Koperkowa z makaronem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Kotlet z jaj, ziemniaki , surówka z białej kapusty z rzodkiewką , sok jabłkowy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Racuchy z jabłkiem  mleko</a:t>
                      </a:r>
                    </a:p>
                  </a:txBody>
                  <a:tcPr marL="68580" marR="68580" marT="0" marB="0"/>
                </a:tc>
              </a:tr>
              <a:tr h="989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Times New Roman"/>
                          <a:ea typeface="Calibri"/>
                          <a:cs typeface="Times New Roman"/>
                        </a:rPr>
                        <a:t>08.07</a:t>
                      </a:r>
                      <a:r>
                        <a:rPr lang="pl-PL" sz="1200" dirty="0" smtClean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200" dirty="0" smtClean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Calibri"/>
                          <a:cs typeface="Times New Roman"/>
                        </a:rPr>
                        <a:t>1,3,7,9</a:t>
                      </a:r>
                      <a:endParaRPr lang="pl-P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Kasza jaglana z mlekiem, pieczywo, ser żółty, masło , pomidor, herbata , nektarynka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 Grochowa z bekonem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 Ryba po grecku, ziemniaki  liść sałaty, kompot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Sałatka owocowa, wafle ryżowe</a:t>
                      </a:r>
                    </a:p>
                  </a:txBody>
                  <a:tcPr marL="68580" marR="68580" marT="0" marB="0"/>
                </a:tc>
              </a:tr>
              <a:tr h="989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Times New Roman"/>
                          <a:ea typeface="Calibri"/>
                          <a:cs typeface="Times New Roman"/>
                        </a:rPr>
                        <a:t>09.07</a:t>
                      </a:r>
                      <a:r>
                        <a:rPr lang="pl-PL" sz="1200" dirty="0" smtClean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200" dirty="0" smtClean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Calibri"/>
                          <a:cs typeface="Times New Roman"/>
                        </a:rPr>
                        <a:t>1,3,7,9</a:t>
                      </a:r>
                      <a:endParaRPr lang="pl-P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Kawa mleczna , pieczywo mieszane, masło, pasta z ryby ze szczypiorkiem , banan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Krupnik ryżowy z koperkiem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Pieczeń wieprzowa , makaron , sałatka z buraków, mięta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Jogurt naturalny , banan</a:t>
                      </a:r>
                    </a:p>
                  </a:txBody>
                  <a:tcPr marL="68580" marR="68580" marT="0" marB="0"/>
                </a:tc>
              </a:tr>
              <a:tr h="989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Times New Roman"/>
                          <a:ea typeface="Calibri"/>
                          <a:cs typeface="Times New Roman"/>
                        </a:rPr>
                        <a:t>10.07</a:t>
                      </a:r>
                      <a:r>
                        <a:rPr lang="pl-PL" sz="1200" dirty="0" smtClean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pl-PL" sz="1200" dirty="0" smtClean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pl-PL" sz="1200" dirty="0" smtClean="0">
                          <a:latin typeface="Times New Roman"/>
                          <a:ea typeface="Calibri"/>
                          <a:cs typeface="Times New Roman"/>
                        </a:rPr>
                        <a:t>1,3,7,9</a:t>
                      </a:r>
                      <a:endParaRPr lang="pl-P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Bawarka mleczna, pieczywo mieszane, masło , polędwica, sałata , ogórek , jabłko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Jarzynowa ze śmietaną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latin typeface="Times New Roman"/>
                          <a:ea typeface="Calibri"/>
                          <a:cs typeface="Times New Roman"/>
                        </a:rPr>
                        <a:t>Leniwe kluski z masłem i tartą bułką , ser z marchwi i jabłek, kompot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Times New Roman"/>
                          <a:ea typeface="Calibri"/>
                          <a:cs typeface="Times New Roman"/>
                        </a:rPr>
                        <a:t>Kisiel  owocowy , gruszka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3048000" y="176760"/>
            <a:ext cx="6096000" cy="6878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effectLst/>
                <a:latin typeface="Titillium Web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JADŁOSPIS TYGODNIOWY </a:t>
            </a:r>
            <a:endParaRPr lang="pl-PL" sz="1400" dirty="0" smtClean="0">
              <a:effectLst/>
              <a:latin typeface="Titillium Web" panose="00000500000000000000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b="1" dirty="0" smtClean="0">
                <a:effectLst/>
                <a:latin typeface="Titillium Web" panose="00000500000000000000" pitchFamily="2" charset="-18"/>
                <a:ea typeface="Calibri" panose="020F0502020204030204" pitchFamily="34" charset="0"/>
              </a:rPr>
              <a:t>OD DNIA </a:t>
            </a:r>
            <a:r>
              <a:rPr lang="pl-PL" b="1" dirty="0" smtClean="0">
                <a:effectLst/>
                <a:latin typeface="Titillium Web" panose="00000500000000000000" pitchFamily="2" charset="-18"/>
                <a:ea typeface="Calibri" panose="020F0502020204030204" pitchFamily="34" charset="0"/>
              </a:rPr>
              <a:t>0</a:t>
            </a:r>
            <a:r>
              <a:rPr lang="pl-PL" b="1" dirty="0" smtClean="0">
                <a:latin typeface="Titillium Web" panose="00000500000000000000" pitchFamily="2" charset="-18"/>
                <a:ea typeface="Calibri" panose="020F0502020204030204" pitchFamily="34" charset="0"/>
              </a:rPr>
              <a:t>6</a:t>
            </a:r>
            <a:r>
              <a:rPr lang="pl-PL" b="1" dirty="0" smtClean="0">
                <a:latin typeface="Titillium Web" panose="00000500000000000000" pitchFamily="2" charset="-18"/>
                <a:ea typeface="Calibri" panose="020F0502020204030204" pitchFamily="34" charset="0"/>
              </a:rPr>
              <a:t>.07</a:t>
            </a:r>
            <a:r>
              <a:rPr lang="pl-PL" b="1" dirty="0" smtClean="0">
                <a:effectLst/>
                <a:latin typeface="Titillium Web" panose="00000500000000000000" pitchFamily="2" charset="-18"/>
                <a:ea typeface="Calibri" panose="020F0502020204030204" pitchFamily="34" charset="0"/>
              </a:rPr>
              <a:t>.2020DO </a:t>
            </a:r>
            <a:r>
              <a:rPr lang="pl-PL" b="1" dirty="0" smtClean="0">
                <a:effectLst/>
                <a:latin typeface="Titillium Web" panose="00000500000000000000" pitchFamily="2" charset="-18"/>
                <a:ea typeface="Calibri" panose="020F0502020204030204" pitchFamily="34" charset="0"/>
              </a:rPr>
              <a:t>DNIA </a:t>
            </a:r>
            <a:r>
              <a:rPr lang="pl-PL" b="1" dirty="0" smtClean="0">
                <a:latin typeface="Titillium Web" panose="00000500000000000000" pitchFamily="2" charset="-18"/>
                <a:ea typeface="Calibri" panose="020F0502020204030204" pitchFamily="34" charset="0"/>
              </a:rPr>
              <a:t>10.07.</a:t>
            </a:r>
            <a:r>
              <a:rPr lang="pl-PL" b="1" dirty="0" smtClean="0">
                <a:effectLst/>
                <a:latin typeface="Titillium Web" panose="00000500000000000000" pitchFamily="2" charset="-18"/>
                <a:ea typeface="Calibri" panose="020F0502020204030204" pitchFamily="34" charset="0"/>
              </a:rPr>
              <a:t>2020ROKU</a:t>
            </a:r>
            <a:endParaRPr lang="pl-PL" dirty="0">
              <a:latin typeface="Titillium Web" panose="00000500000000000000" pitchFamily="2" charset="-1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436921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207</Words>
  <Application>Microsoft Office PowerPoint</Application>
  <PresentationFormat>Niestandardowy</PresentationFormat>
  <Paragraphs>36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Andrzej Chyłek 222</dc:creator>
  <cp:lastModifiedBy>Użytkownik systemu Windows</cp:lastModifiedBy>
  <cp:revision>130</cp:revision>
  <dcterms:created xsi:type="dcterms:W3CDTF">2016-04-08T13:31:25Z</dcterms:created>
  <dcterms:modified xsi:type="dcterms:W3CDTF">2020-07-06T09:13:25Z</dcterms:modified>
</cp:coreProperties>
</file>