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0257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403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47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66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324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5116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317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4608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319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306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866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7779-FF50-4E64-B3B7-2F70DEB292CF}" type="datetimeFigureOut">
              <a:rPr lang="pl-PL" smtClean="0"/>
              <a:pPr/>
              <a:t>11.03.2019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989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272685"/>
              </p:ext>
            </p:extLst>
          </p:nvPr>
        </p:nvGraphicFramePr>
        <p:xfrm>
          <a:off x="721946" y="874404"/>
          <a:ext cx="10731500" cy="5366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100"/>
                <a:gridCol w="2629877"/>
                <a:gridCol w="1946031"/>
                <a:gridCol w="2321169"/>
                <a:gridCol w="2907323"/>
              </a:tblGrid>
              <a:tr h="1752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DATA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ŚNIADANIE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OBIAD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PODWIECZOREK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</a:tr>
              <a:tr h="1752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ZUPA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tillium Web" panose="00000500000000000000" pitchFamily="2" charset="-18"/>
                        </a:rPr>
                        <a:t>II DANIE</a:t>
                      </a:r>
                      <a:endParaRPr lang="pl-PL" sz="120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11.03</a:t>
                      </a: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Płatki ryżowe na mleku(150ml), pieczywo mieszane (80g), masło (10g), twarożek (30g), szczypior, herbata (150ml), mandarynka (40g)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Jarzynowa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(250ml)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Potrawka z indyka z sosem serowym (70g), ryż (80g), surówka wielowarzywna (80g), Soczek owocowy (150ml)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Jogurt owocowy (150ml), banan (50g)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12.03</a:t>
                      </a: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1,3,7,9,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Kawa mleczna (250ml), pieczywo mieszane (80g), masło (10g), wędlina drobiowa (15g), sałata, pomidor (20g), jabłko (40g)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Rosół z makaronem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(250ml)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Kotlet mielony (70g), ziemniaki (120g), surówka z buraków (80g),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Kompot (150ml)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Sałatka ryżowa z kurczakiem, papryką i majonezem (40g),  herbata (150ml), bułka masłem (40g)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13.03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Kasza manna na mleku (150ml), pieczywo mieszane (80g), masło (10g), pasta jajeczna (30g), szczypiorek, herbata (150ml), gruszka (50g)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Grochówka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(250ml)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Udko pieczone (70g), ziemniaki pure (120g), mini marchewka (90g),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Napój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Kisiel owocowy (150ml), chałka z masłem (40g), jabłko (50g)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14.03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kakao (250ml), pieczywo mieszane (80g), masło (10g), szynka (20g), papryka (20g), banan (40g)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Ogórkowa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(250ml)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Gulasz wieprzowy (70g), kasza pęczak (100g), sałatka szwedzka (80g),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Mięta (150ml)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Bułka drożdżowa (40g), mleko (150ml), mandarynka (40g)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15.03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Płatki kukurydziane (150ml), pieczywo mieszane (80g), masło (10g), ser żółty (25g), jabłko (40g)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Barszcz ukraiński  (250ml)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Makaron z serem białym i polewą truskawkową (200g)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Sok pomarańczowy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Galaretka brzoskwiniowa (150ml), bułka z masłem (40g)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3048000" y="176760"/>
            <a:ext cx="6096000" cy="687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JADŁOSPIS TYGODNIOWY </a:t>
            </a:r>
            <a:endParaRPr lang="pl-PL" sz="1400" dirty="0" smtClean="0">
              <a:effectLst/>
              <a:latin typeface="Titillium Web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OD DNIA 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11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.03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.2019 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DO DNIA 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15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.03.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2019 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ROKU</a:t>
            </a:r>
            <a:endParaRPr lang="pl-PL" dirty="0">
              <a:latin typeface="Titillium Web" panose="00000500000000000000" pitchFamily="2" charset="-1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369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337</Words>
  <Application>Microsoft Office PowerPoint</Application>
  <PresentationFormat>Niestandardowy</PresentationFormat>
  <Paragraphs>42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Chyłek 222</dc:creator>
  <cp:lastModifiedBy>Użytkownik systemu Windows</cp:lastModifiedBy>
  <cp:revision>97</cp:revision>
  <dcterms:created xsi:type="dcterms:W3CDTF">2016-04-08T13:31:25Z</dcterms:created>
  <dcterms:modified xsi:type="dcterms:W3CDTF">2019-03-11T07:40:14Z</dcterms:modified>
</cp:coreProperties>
</file>